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10515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food intelligence layer</a:t>
            </a:r>
            <a:endParaRPr lang="en-US" sz="6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West African cities.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731520" y="47548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Restaurants · Home Chefs · Meal Plans · Corporate · Drivers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60807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Deck · 2026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59775" y="60807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hello@grubby.city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launch to regional default.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22860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560320"/>
            <a:ext cx="1097280" cy="45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697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H1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384048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Marketplace + Food Intelligence Layer in 7 cities.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383280" y="22860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0" y="2560320"/>
            <a:ext cx="1097280" cy="45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0" y="2697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H2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0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Personalization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657600" y="384048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recommendations, taste graph, meal plan engine.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309360" y="22860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583680" y="2560320"/>
            <a:ext cx="1097280" cy="45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6" name="Text 14"/>
          <p:cNvSpPr/>
          <p:nvPr/>
        </p:nvSpPr>
        <p:spPr>
          <a:xfrm>
            <a:off x="6583680" y="2697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 H1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583680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Corporate scale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583680" y="384048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programs, payroll integrations, catering.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9235440" y="2286000"/>
            <a:ext cx="2743200" cy="3657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509760" y="2560320"/>
            <a:ext cx="1097280" cy="4572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21" name="Text 19"/>
          <p:cNvSpPr/>
          <p:nvPr/>
        </p:nvSpPr>
        <p:spPr>
          <a:xfrm>
            <a:off x="9509760" y="2697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 H2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509760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Regional default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9509760" y="384048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assistants, partner APIs, new market expansion.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Operators from across food, tech, and West Africa.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11247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a distributed team of product, engineering, growth, and operations leaders building Grubby.city from inside the cities we serve. Hands-on with restaurants, drivers, and home chefs every single week.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4572000"/>
            <a:ext cx="3657600" cy="1463040"/>
          </a:xfrm>
          <a:prstGeom prst="roundRect">
            <a:avLst>
              <a:gd name="adj" fmla="val 9375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47091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first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31520" y="51663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feature is shaped by on-the-ground reality.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43400" y="4572000"/>
            <a:ext cx="3657600" cy="1463040"/>
          </a:xfrm>
          <a:prstGeom prst="roundRect">
            <a:avLst>
              <a:gd name="adj" fmla="val 9375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617720" y="47091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Bilingual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617720" y="51663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EN/FR by default, more languages on the way.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229600" y="4572000"/>
            <a:ext cx="3657600" cy="1463040"/>
          </a:xfrm>
          <a:prstGeom prst="roundRect">
            <a:avLst>
              <a:gd name="adj" fmla="val 9375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503920" y="47091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data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8503920" y="51663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food graph for partners and researchers.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TOGETHER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 with Grubby.city.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731520" y="356616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Restaurants, home chefs, corporate teams, drivers, investors — we want to hear from you.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475488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hello@grubby.city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54864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West Africa eats out more every year —</a:t>
            </a:r>
            <a:endParaRPr lang="en-US" sz="3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food tech still treats it like a side market.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3657600" cy="292608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338328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$25B+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731520" y="466344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urban food spend by 2030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343400" y="3108960"/>
            <a:ext cx="3657600" cy="292608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338328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4617720" y="466344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orders still placed by phone or WhatsApp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229600" y="3108960"/>
            <a:ext cx="3657600" cy="292608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0" y="338328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8503920" y="466344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cities, one unified platform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Discovery is broken across every side of the table.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2194560"/>
            <a:ext cx="137160" cy="64008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1945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200400" y="219456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Can't find what's good nearby, in their language, in their budget.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971800"/>
            <a:ext cx="137160" cy="64008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9718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200400" y="297180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25–30% to global apps with no audience ownership.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749040"/>
            <a:ext cx="137160" cy="64008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374904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chefs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200400" y="374904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via WhatsApp, no tools, no scale.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4526280"/>
            <a:ext cx="137160" cy="64008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52628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200400" y="452628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meal programs, no per-city visibility.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5303520"/>
            <a:ext cx="137160" cy="640080"/>
          </a:xfrm>
          <a:prstGeom prst="rect">
            <a:avLst/>
          </a:prstGeom>
          <a:solidFill>
            <a:srgbClr val="C2410C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53035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3200400" y="530352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Multi-app juggling, opaque pay, no career path.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marketplace.</a:t>
            </a:r>
            <a:endParaRPr lang="en-US" sz="4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sides. One food brain.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112471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 unifies on-demand restaurants, home chefs, meal plans, corporate programs, and drivers — powered by a proprietary Food Intelligence Layer™ that learns every city's cuisines, dishes, neighborhoods, and trends.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4937760"/>
            <a:ext cx="2148840" cy="640080"/>
          </a:xfrm>
          <a:prstGeom prst="roundRect">
            <a:avLst>
              <a:gd name="adj" fmla="val 50000"/>
            </a:avLst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93776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88920" y="4937760"/>
            <a:ext cx="2148840" cy="640080"/>
          </a:xfrm>
          <a:prstGeom prst="roundRect">
            <a:avLst>
              <a:gd name="adj" fmla="val 50000"/>
            </a:avLst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493776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Chefs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120640" y="4937760"/>
            <a:ext cx="2148840" cy="640080"/>
          </a:xfrm>
          <a:prstGeom prst="roundRect">
            <a:avLst>
              <a:gd name="adj" fmla="val 50000"/>
            </a:avLst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120640" y="493776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Meal Plans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52360" y="4937760"/>
            <a:ext cx="2148840" cy="640080"/>
          </a:xfrm>
          <a:prstGeom prst="roundRect">
            <a:avLst>
              <a:gd name="adj" fmla="val 50000"/>
            </a:avLst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52360" y="493776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9784080" y="4937760"/>
            <a:ext cx="2148840" cy="640080"/>
          </a:xfrm>
          <a:prstGeom prst="roundRect">
            <a:avLst>
              <a:gd name="adj" fmla="val 50000"/>
            </a:avLst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784080" y="4937760"/>
            <a:ext cx="2148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INTELLIGENCE LAYER™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living knowledge graph of every city we serve.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2194560"/>
            <a:ext cx="3657600" cy="1691640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3774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Cuisines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97180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palettes, signature plates, history.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43400" y="2194560"/>
            <a:ext cx="3657600" cy="1691640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617720" y="23774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Dishes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617720" y="297180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Recipes, spice levels, calories, allergens.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0" y="2194560"/>
            <a:ext cx="3657600" cy="1691640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0" y="23774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Neighborhoods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503920" y="297180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zones, ETA, popularity.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4114800"/>
            <a:ext cx="3657600" cy="1691640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42976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Trends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31520" y="48920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demand signals per city &amp; area.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343400" y="4114800"/>
            <a:ext cx="3657600" cy="1691640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17720" y="42976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Preferences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617720" y="48920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taste graph for personalization.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8229600" y="4114800"/>
            <a:ext cx="3657600" cy="1691640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0" y="42976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241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Relationships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8503920" y="48920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Edges between people, places, and plates.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browsing to plate, in one app.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Discover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2743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Trending dishes, top-rated kitchens, neighborhood favorites.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 rot="5400000">
            <a:off x="2926080" y="2971800"/>
            <a:ext cx="274320" cy="274320"/>
          </a:xfrm>
          <a:prstGeom prst="rightTriangle">
            <a:avLst/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83280" y="2377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383280" y="28346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Order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3383280" y="3566160"/>
            <a:ext cx="2743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On-demand, scheduled, or a recurring meal plan.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 rot="5400000">
            <a:off x="5852160" y="2971800"/>
            <a:ext cx="274320" cy="274320"/>
          </a:xfrm>
          <a:prstGeom prst="rightTriangle">
            <a:avLst/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09360" y="2377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309360" y="28346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309360" y="3566160"/>
            <a:ext cx="2743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City-native driver network with live tracking.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 rot="5400000">
            <a:off x="8778240" y="2971800"/>
            <a:ext cx="274320" cy="274320"/>
          </a:xfrm>
          <a:prstGeom prst="rightTriangle">
            <a:avLst/>
          </a:prstGeom>
          <a:solidFill>
            <a:srgbClr val="C2410C"/>
          </a:solidFill>
          <a:ln w="12700">
            <a:solidFill>
              <a:srgbClr val="C2410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235440" y="23774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235440" y="28346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9235440" y="3566160"/>
            <a:ext cx="2743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order strengthens the food graph for next time.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launch cities. One platform.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22860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5603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Lagos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337560" y="22860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37560" y="25603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Cotonou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333756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Benin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22860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0" y="25603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Accra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621792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Ghana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098280" y="22860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98280" y="25603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Dakar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9098280" y="32004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Senegal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1148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3891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Lomé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57200" y="5029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Togo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337560" y="41148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37560" y="43891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Abuja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337560" y="5029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Nigeria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217920" y="4114800"/>
            <a:ext cx="2651760" cy="1600200"/>
          </a:xfrm>
          <a:prstGeom prst="roundRect">
            <a:avLst>
              <a:gd name="adj" fmla="val 8571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17920" y="438912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Abidjan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217920" y="5029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3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Côte d'Ivoire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EF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1F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revenue streams from day one.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2194560"/>
            <a:ext cx="11247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1945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3840480" y="219456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15–18% commission on completed orders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971800"/>
            <a:ext cx="11247120" cy="640080"/>
          </a:xfrm>
          <a:prstGeom prst="rect">
            <a:avLst/>
          </a:prstGeom>
          <a:solidFill>
            <a:srgbClr val="F1E7D2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97180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Chefs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3840480" y="297180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12% platform fee with on-platform discovery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749040"/>
            <a:ext cx="11247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74904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Meal Plans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3840480" y="374904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margin + scheduling fees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4526280"/>
            <a:ext cx="11247120" cy="640080"/>
          </a:xfrm>
          <a:prstGeom prst="rect">
            <a:avLst/>
          </a:prstGeom>
          <a:solidFill>
            <a:srgbClr val="F1E7D2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452628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840480" y="452628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Per-seat SaaS + curated catering markup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5303520"/>
            <a:ext cx="11247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530352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241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3840480" y="53035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Take-rate from delivery fee, tipped to driver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9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6EF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the food graph, one city at a time.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237744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400" b="1" dirty="0">
                <a:solidFill>
                  <a:srgbClr val="E7B9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8400" dirty="0"/>
          </a:p>
        </p:txBody>
      </p:sp>
      <p:sp>
        <p:nvSpPr>
          <p:cNvPr id="5" name="Text 3"/>
          <p:cNvSpPr/>
          <p:nvPr/>
        </p:nvSpPr>
        <p:spPr>
          <a:xfrm>
            <a:off x="731520" y="36576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300" kern="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Cities live or staged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217920" y="237744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400" b="1" dirty="0">
                <a:solidFill>
                  <a:srgbClr val="E7B9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8400" dirty="0"/>
          </a:p>
        </p:txBody>
      </p:sp>
      <p:sp>
        <p:nvSpPr>
          <p:cNvPr id="7" name="Text 5"/>
          <p:cNvSpPr/>
          <p:nvPr/>
        </p:nvSpPr>
        <p:spPr>
          <a:xfrm>
            <a:off x="6217920" y="36576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300" kern="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cuisines mapped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420624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400" b="1" dirty="0">
                <a:solidFill>
                  <a:srgbClr val="E7B9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15+</a:t>
            </a:r>
            <a:endParaRPr lang="en-US" sz="8400" dirty="0"/>
          </a:p>
        </p:txBody>
      </p:sp>
      <p:sp>
        <p:nvSpPr>
          <p:cNvPr id="9" name="Text 7"/>
          <p:cNvSpPr/>
          <p:nvPr/>
        </p:nvSpPr>
        <p:spPr>
          <a:xfrm>
            <a:off x="731520" y="5486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300" kern="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Signature dishes catalogued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217920" y="420624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400" b="1" dirty="0">
                <a:solidFill>
                  <a:srgbClr val="E7B9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· FR</a:t>
            </a:r>
            <a:endParaRPr lang="en-US" sz="8400" dirty="0"/>
          </a:p>
        </p:txBody>
      </p:sp>
      <p:sp>
        <p:nvSpPr>
          <p:cNvPr id="11" name="Text 9"/>
          <p:cNvSpPr/>
          <p:nvPr/>
        </p:nvSpPr>
        <p:spPr>
          <a:xfrm>
            <a:off x="6217920" y="5486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spc="300" kern="0" dirty="0">
                <a:solidFill>
                  <a:srgbClr val="F6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Bilingual from day one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grubby.city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820095" y="6446520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Grubby.city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Grubby.city — Company Deck</dc:title>
  <dc:subject>PptxGenJS Presentation</dc:subject>
  <dc:creator>PptxGenJS</dc:creator>
  <cp:lastModifiedBy>PptxGenJS</cp:lastModifiedBy>
  <cp:revision>1</cp:revision>
  <dcterms:created xsi:type="dcterms:W3CDTF">2026-06-08T11:18:06Z</dcterms:created>
  <dcterms:modified xsi:type="dcterms:W3CDTF">2026-06-08T11:18:06Z</dcterms:modified>
</cp:coreProperties>
</file>